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  <p:sldMasterId id="2147483852" r:id="rId2"/>
  </p:sldMasterIdLst>
  <p:notesMasterIdLst>
    <p:notesMasterId r:id="rId13"/>
  </p:notesMasterIdLst>
  <p:sldIdLst>
    <p:sldId id="264" r:id="rId3"/>
    <p:sldId id="265" r:id="rId4"/>
    <p:sldId id="274" r:id="rId5"/>
    <p:sldId id="286" r:id="rId6"/>
    <p:sldId id="271" r:id="rId7"/>
    <p:sldId id="285" r:id="rId8"/>
    <p:sldId id="289" r:id="rId9"/>
    <p:sldId id="290" r:id="rId10"/>
    <p:sldId id="282" r:id="rId11"/>
    <p:sldId id="283" r:id="rId12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273672-2368-4ADC-906F-26FDCD3F867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0C8EEDC0-731E-4628-A511-3316FD52C84C}">
      <dgm:prSet/>
      <dgm:spPr/>
      <dgm:t>
        <a:bodyPr/>
        <a:lstStyle/>
        <a:p>
          <a:pPr algn="ctr" rtl="0"/>
          <a:r>
            <a:rPr lang="de-DE" dirty="0" smtClean="0"/>
            <a:t>Gibt Gott Mut?</a:t>
          </a:r>
          <a:endParaRPr lang="de-DE" dirty="0"/>
        </a:p>
      </dgm:t>
    </dgm:pt>
    <dgm:pt modelId="{6E2CEA27-FA65-444C-85EF-43521727B7D0}" type="parTrans" cxnId="{5A8F979A-95FB-450B-9EE4-D7B3774FC0FB}">
      <dgm:prSet/>
      <dgm:spPr/>
      <dgm:t>
        <a:bodyPr/>
        <a:lstStyle/>
        <a:p>
          <a:endParaRPr lang="de-DE"/>
        </a:p>
      </dgm:t>
    </dgm:pt>
    <dgm:pt modelId="{6BA5C909-CBF6-4FFC-9EB2-389B55E8A64F}" type="sibTrans" cxnId="{5A8F979A-95FB-450B-9EE4-D7B3774FC0FB}">
      <dgm:prSet/>
      <dgm:spPr/>
      <dgm:t>
        <a:bodyPr/>
        <a:lstStyle/>
        <a:p>
          <a:endParaRPr lang="de-DE"/>
        </a:p>
      </dgm:t>
    </dgm:pt>
    <dgm:pt modelId="{370A8502-B0C9-4875-BB23-97413E404F4E}" type="pres">
      <dgm:prSet presAssocID="{CD273672-2368-4ADC-906F-26FDCD3F867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19A63C07-80D7-4964-AF00-8ACE9F2D4287}" type="pres">
      <dgm:prSet presAssocID="{0C8EEDC0-731E-4628-A511-3316FD52C84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5A8F979A-95FB-450B-9EE4-D7B3774FC0FB}" srcId="{CD273672-2368-4ADC-906F-26FDCD3F8678}" destId="{0C8EEDC0-731E-4628-A511-3316FD52C84C}" srcOrd="0" destOrd="0" parTransId="{6E2CEA27-FA65-444C-85EF-43521727B7D0}" sibTransId="{6BA5C909-CBF6-4FFC-9EB2-389B55E8A64F}"/>
    <dgm:cxn modelId="{D5EF4464-A9C5-4714-982B-B0CED41620F6}" type="presOf" srcId="{CD273672-2368-4ADC-906F-26FDCD3F8678}" destId="{370A8502-B0C9-4875-BB23-97413E404F4E}" srcOrd="0" destOrd="0" presId="urn:microsoft.com/office/officeart/2005/8/layout/vList2"/>
    <dgm:cxn modelId="{C9579865-AAC8-4C3E-84BA-3F1217B82CD3}" type="presOf" srcId="{0C8EEDC0-731E-4628-A511-3316FD52C84C}" destId="{19A63C07-80D7-4964-AF00-8ACE9F2D4287}" srcOrd="0" destOrd="0" presId="urn:microsoft.com/office/officeart/2005/8/layout/vList2"/>
    <dgm:cxn modelId="{A983989C-CFEA-4FD1-A934-9524F34FA118}" type="presParOf" srcId="{370A8502-B0C9-4875-BB23-97413E404F4E}" destId="{19A63C07-80D7-4964-AF00-8ACE9F2D428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A63C07-80D7-4964-AF00-8ACE9F2D4287}">
      <dsp:nvSpPr>
        <dsp:cNvPr id="0" name=""/>
        <dsp:cNvSpPr/>
      </dsp:nvSpPr>
      <dsp:spPr>
        <a:xfrm>
          <a:off x="0" y="685853"/>
          <a:ext cx="8911687" cy="1559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6500" kern="1200" dirty="0" smtClean="0"/>
            <a:t>Gibt Gott Mut?</a:t>
          </a:r>
          <a:endParaRPr lang="de-DE" sz="6500" kern="1200" dirty="0"/>
        </a:p>
      </dsp:txBody>
      <dsp:txXfrm>
        <a:off x="76105" y="761958"/>
        <a:ext cx="8759477" cy="14068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47C220-B0BA-4759-9721-AE852D2B0B56}" type="datetimeFigureOut">
              <a:rPr lang="de-DE" smtClean="0"/>
              <a:t>25.09.2022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96DC2-3517-44CD-AB63-D4D18D702A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7966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878EB-07BD-4A43-AA1D-26A6D6EE6D56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4782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25.09.2022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00CD5E0-781B-4076-84E1-80361CA664F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8105641"/>
      </p:ext>
    </p:extLst>
  </p:cSld>
  <p:clrMapOvr>
    <a:masterClrMapping/>
  </p:clrMapOvr>
  <p:transition spd="med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25.09.2022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D5E0-781B-4076-84E1-80361CA664F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1765555"/>
      </p:ext>
    </p:extLst>
  </p:cSld>
  <p:clrMapOvr>
    <a:masterClrMapping/>
  </p:clrMapOvr>
  <p:transition spd="med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25.09.2022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0CD5E0-781B-4076-84E1-80361CA664F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2909178"/>
      </p:ext>
    </p:extLst>
  </p:cSld>
  <p:clrMapOvr>
    <a:masterClrMapping/>
  </p:clrMapOvr>
  <p:transition spd="med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25.09.2022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00CD5E0-781B-4076-84E1-80361CA664F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790975"/>
      </p:ext>
    </p:extLst>
  </p:cSld>
  <p:clrMapOvr>
    <a:masterClrMapping/>
  </p:clrMapOvr>
  <p:transition spd="med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25.09.2022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00CD5E0-781B-4076-84E1-80361CA664F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1848298"/>
      </p:ext>
    </p:extLst>
  </p:cSld>
  <p:clrMapOvr>
    <a:masterClrMapping/>
  </p:clrMapOvr>
  <p:transition spd="med">
    <p:pull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25.09.2022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D5E0-781B-4076-84E1-80361CA664F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5026476"/>
      </p:ext>
    </p:extLst>
  </p:cSld>
  <p:clrMapOvr>
    <a:masterClrMapping/>
  </p:clrMapOvr>
  <p:transition spd="med">
    <p:pull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25.09.2022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D5E0-781B-4076-84E1-80361CA664F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3904893"/>
      </p:ext>
    </p:extLst>
  </p:cSld>
  <p:clrMapOvr>
    <a:masterClrMapping/>
  </p:clrMapOvr>
  <p:transition spd="med">
    <p:pull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25.09.2022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D5E0-781B-4076-84E1-80361CA664F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1964931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25.09.2022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0CD5E0-781B-4076-84E1-80361CA664F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975052"/>
      </p:ext>
    </p:extLst>
  </p:cSld>
  <p:clrMapOvr>
    <a:masterClrMapping/>
  </p:clrMapOvr>
  <p:transition spd="med">
    <p:pull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25.09.2022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0CD5E0-781B-4076-84E1-80361CA664F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9930379"/>
      </p:ext>
    </p:extLst>
  </p:cSld>
  <p:clrMapOvr>
    <a:masterClrMapping/>
  </p:clrMapOvr>
  <p:transition spd="med">
    <p:pull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25.09.2022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0CD5E0-781B-4076-84E1-80361CA664FC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9889272"/>
      </p:ext>
    </p:extLst>
  </p:cSld>
  <p:clrMapOvr>
    <a:masterClrMapping/>
  </p:clrMapOvr>
  <p:transition spd="med">
    <p:pull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25.09.2022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0CD5E0-781B-4076-84E1-80361CA664F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1610070"/>
      </p:ext>
    </p:extLst>
  </p:cSld>
  <p:clrMapOvr>
    <a:masterClrMapping/>
  </p:clrMapOvr>
  <p:transition spd="med">
    <p:pull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25.09.2022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0CD5E0-781B-4076-84E1-80361CA664FC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6264071"/>
      </p:ext>
    </p:extLst>
  </p:cSld>
  <p:clrMapOvr>
    <a:masterClrMapping/>
  </p:clrMapOvr>
  <p:transition spd="med">
    <p:pull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25.09.2022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0CD5E0-781B-4076-84E1-80361CA664F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5557188"/>
      </p:ext>
    </p:extLst>
  </p:cSld>
  <p:clrMapOvr>
    <a:masterClrMapping/>
  </p:clrMapOvr>
  <p:transition spd="med">
    <p:pull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25.09.2022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D5E0-781B-4076-84E1-80361CA664F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0428710"/>
      </p:ext>
    </p:extLst>
  </p:cSld>
  <p:clrMapOvr>
    <a:masterClrMapping/>
  </p:clrMapOvr>
  <p:transition spd="med">
    <p:pull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25.09.2022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D5E0-781B-4076-84E1-80361CA664F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3689179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9/25/2022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914400"/>
              <a:t>25.09.2022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914400"/>
            <a:fld id="{A00CD5E0-781B-4076-84E1-80361CA664FC}" type="slidenum">
              <a:rPr lang="de-DE" smtClean="0"/>
              <a:pPr defTabSz="91440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187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</p:sldLayoutIdLst>
  <p:transition spd="med">
    <p:pull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987" y="785812"/>
            <a:ext cx="8582025" cy="528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36277"/>
      </p:ext>
    </p:extLst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525" y="714375"/>
            <a:ext cx="8362950" cy="542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989886"/>
      </p:ext>
    </p:extLst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2200308108"/>
              </p:ext>
            </p:extLst>
          </p:nvPr>
        </p:nvGraphicFramePr>
        <p:xfrm>
          <a:off x="2527611" y="1959674"/>
          <a:ext cx="8911687" cy="2930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97274768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/>
              <a:t>Finde Ermutigung auf allen Ebenen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30145" y="1507284"/>
            <a:ext cx="10661855" cy="57747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3200" b="1" dirty="0"/>
              <a:t>Emotional – </a:t>
            </a:r>
            <a:r>
              <a:rPr lang="de-DE" sz="3200" dirty="0" smtClean="0"/>
              <a:t>Wir können durch </a:t>
            </a:r>
            <a:r>
              <a:rPr lang="de-DE" sz="3200" dirty="0"/>
              <a:t>Gottes Ruhe unsere Gefühle bändigen.</a:t>
            </a:r>
            <a:endParaRPr lang="de-DE" sz="3200" b="1" dirty="0"/>
          </a:p>
          <a:p>
            <a:pPr marL="0" indent="0">
              <a:buNone/>
            </a:pPr>
            <a:r>
              <a:rPr lang="de-DE" sz="3200" b="1" dirty="0"/>
              <a:t>Gedanklich – </a:t>
            </a:r>
            <a:r>
              <a:rPr lang="de-DE" sz="3200" dirty="0" smtClean="0"/>
              <a:t>Wir können durch </a:t>
            </a:r>
            <a:r>
              <a:rPr lang="de-DE" sz="3200" dirty="0"/>
              <a:t>Gottes Reden unser Denken bewahren.</a:t>
            </a:r>
          </a:p>
          <a:p>
            <a:pPr marL="0" indent="0">
              <a:buNone/>
            </a:pPr>
            <a:r>
              <a:rPr lang="de-DE" sz="3200" b="1" dirty="0"/>
              <a:t>Physisch – </a:t>
            </a:r>
            <a:r>
              <a:rPr lang="de-DE" sz="3200" dirty="0" smtClean="0"/>
              <a:t>Wir können durch </a:t>
            </a:r>
            <a:r>
              <a:rPr lang="de-DE" sz="3200" dirty="0"/>
              <a:t>Gottes übernatürlicher Kraft </a:t>
            </a:r>
            <a:r>
              <a:rPr lang="de-DE" sz="3200" dirty="0" smtClean="0"/>
              <a:t>Schaffenskraft finden.</a:t>
            </a:r>
            <a:endParaRPr lang="de-DE" sz="3200" dirty="0"/>
          </a:p>
          <a:p>
            <a:pPr marL="0" indent="0">
              <a:buNone/>
            </a:pPr>
            <a:r>
              <a:rPr lang="de-DE" sz="3200" b="1" dirty="0"/>
              <a:t>Im Glauben–  </a:t>
            </a:r>
            <a:r>
              <a:rPr lang="de-DE" sz="3200" dirty="0" smtClean="0"/>
              <a:t>Wir können durch Blick auf </a:t>
            </a:r>
            <a:r>
              <a:rPr lang="de-DE" sz="3200" dirty="0"/>
              <a:t>Gottes Wesen, Worte und Handeln vertrauen </a:t>
            </a:r>
            <a:r>
              <a:rPr lang="de-DE" sz="3200" dirty="0" smtClean="0"/>
              <a:t>fassen.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2017186024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FB75345-A049-2D48-9ECE-87349863B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807" y="624110"/>
            <a:ext cx="9734806" cy="961342"/>
          </a:xfrm>
        </p:spPr>
        <p:txBody>
          <a:bodyPr/>
          <a:lstStyle/>
          <a:p>
            <a:r>
              <a:rPr lang="de-DE" b="1"/>
              <a:t>Wie Mose: Gott &amp; Du – Ihr seid die Mehrheit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208AF9A8-772A-4F43-8A1F-2056537C2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4" y="1585452"/>
            <a:ext cx="8911688" cy="43257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3200"/>
              <a:t>Mose aber sprach zum Volk: Fürchtet euch nicht! Steht fest und seht </a:t>
            </a:r>
            <a:r>
              <a:rPr lang="de-DE" sz="3200" b="1"/>
              <a:t>die Rettung des HERRN</a:t>
            </a:r>
            <a:r>
              <a:rPr lang="de-DE" sz="3200"/>
              <a:t>, die er euch heute bereiten wird; denn diese Ägypter, die ihr heute seht, die werdet ihr nicht wiedersehen in Ewigkeit! </a:t>
            </a:r>
            <a:r>
              <a:rPr lang="de-DE" sz="3200" b="1"/>
              <a:t>Der HERR wird für euch kämpfen, und ihr sollt still sein! </a:t>
            </a:r>
            <a:r>
              <a:rPr lang="de-DE" sz="3200"/>
              <a:t>2. Mose 14,13-14</a:t>
            </a:r>
          </a:p>
        </p:txBody>
      </p:sp>
    </p:spTree>
    <p:extLst>
      <p:ext uri="{BB962C8B-B14F-4D97-AF65-F5344CB8AC3E}">
        <p14:creationId xmlns:p14="http://schemas.microsoft.com/office/powerpoint/2010/main" val="739181495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Jonathans  </a:t>
            </a:r>
            <a:r>
              <a:rPr lang="de-DE" b="1" dirty="0"/>
              <a:t>Mut &amp; Hoffnung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92925" y="1198307"/>
            <a:ext cx="8911687" cy="47129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de-DE" sz="3200"/>
          </a:p>
          <a:p>
            <a:pPr marL="0" indent="0">
              <a:buNone/>
            </a:pPr>
            <a:r>
              <a:rPr lang="de-DE" sz="3200"/>
              <a:t>Und Jonathan sprach zu seinem Waffenträger: Komm, lass uns zu dem Posten dieser Unbeschnittenen hinübergehen! Vielleicht wird der HERR durch uns wirken; denn </a:t>
            </a:r>
            <a:r>
              <a:rPr lang="de-DE" sz="3200" b="1"/>
              <a:t>es ist dem HERRN nicht schwer, durch viele oder durch wenige zu retten! </a:t>
            </a:r>
          </a:p>
          <a:p>
            <a:pPr marL="0" indent="0">
              <a:buNone/>
            </a:pPr>
            <a:r>
              <a:rPr lang="de-DE" sz="3200"/>
              <a:t>Da antwortete ihm sein Waffenträger: Tue alles, was in deinem Herzen ist! Geh nur hin! </a:t>
            </a:r>
            <a:r>
              <a:rPr lang="de-DE" sz="3200" b="1"/>
              <a:t>Siehe, ich bin mit dir</a:t>
            </a:r>
            <a:r>
              <a:rPr lang="de-DE" sz="3200"/>
              <a:t>, wie dein Herz es will! 1. Samuel 14,6-7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460583124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65726D3-A39E-F746-9063-4BF1DC80F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/>
              <a:t>Esther nutze ihre Autorität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85F45E90-FA80-F24C-8D87-2EFAC5D41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905000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3200" dirty="0"/>
              <a:t>Und wer weiß, ob du nicht </a:t>
            </a:r>
            <a:r>
              <a:rPr lang="de-DE" sz="3200" b="1" dirty="0"/>
              <a:t>gerade wegen einer Zeit wie dieser</a:t>
            </a:r>
            <a:r>
              <a:rPr lang="de-DE" sz="3200" dirty="0"/>
              <a:t> zum Königtum gekommen bist?« Buch Esther 4,14b</a:t>
            </a:r>
          </a:p>
          <a:p>
            <a:pPr marL="0" indent="0">
              <a:buNone/>
            </a:pPr>
            <a:endParaRPr lang="de-DE" sz="3200" dirty="0"/>
          </a:p>
          <a:p>
            <a:pPr marL="0" indent="0">
              <a:buNone/>
            </a:pPr>
            <a:r>
              <a:rPr lang="de-DE" sz="3200" b="0" i="0" dirty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An dem Tag, </a:t>
            </a:r>
            <a:r>
              <a:rPr lang="de-DE" sz="3200" b="1" i="0" dirty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da ich rief, hast du mir geantwortet</a:t>
            </a:r>
            <a:r>
              <a:rPr lang="de-DE" sz="3200" b="0" i="0" dirty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; du hast mir </a:t>
            </a:r>
            <a:r>
              <a:rPr lang="de-DE" sz="3200" i="0" dirty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Mut</a:t>
            </a:r>
            <a:r>
              <a:rPr lang="de-DE" sz="3200" b="0" i="0" dirty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 verliehen, </a:t>
            </a:r>
            <a:r>
              <a:rPr lang="de-DE" sz="3200" b="1" i="0" dirty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in meine Seele kam Kraft</a:t>
            </a:r>
            <a:r>
              <a:rPr lang="de-DE" sz="3200" b="0" i="0" dirty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. Psalm 138,3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555992300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/>
              <a:t>Ermutige dich wie David und </a:t>
            </a:r>
            <a:br>
              <a:rPr lang="de-DE" b="1"/>
            </a:br>
            <a:r>
              <a:rPr lang="de-DE" b="1"/>
              <a:t>sei wie er auch geleitet vom Herrn 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843549" y="1905000"/>
            <a:ext cx="10144100" cy="53770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800"/>
              <a:t>Da erhoben David und das Volk, das bei ihm war, ihre Stimme und weinten, bis sie nicht mehr weinen konnten. … Und David war sehr bedrängt, denn das Volk wollte ihn steinigen, weil die Seele des ganzen Volks erbittert war, jeder wegen seiner Söhne und wegen seiner Töchter. </a:t>
            </a:r>
          </a:p>
          <a:p>
            <a:pPr marL="0" indent="0">
              <a:buNone/>
            </a:pPr>
            <a:r>
              <a:rPr lang="de-DE" sz="2800" b="1"/>
              <a:t>David aber stärkte sich in dem HERRN, seinem Gott.</a:t>
            </a:r>
            <a:r>
              <a:rPr lang="de-DE" sz="2800"/>
              <a:t>  …  </a:t>
            </a:r>
            <a:r>
              <a:rPr lang="de-DE" sz="2800" b="1"/>
              <a:t>da fragte David den HERRN</a:t>
            </a:r>
            <a:r>
              <a:rPr lang="de-DE" sz="2800"/>
              <a:t> und sprach: Soll ich dieser Horde nachjagen? Werde ich sie einholen? </a:t>
            </a:r>
            <a:r>
              <a:rPr lang="de-DE" sz="2800" b="1"/>
              <a:t>Er sprach zu ihm:</a:t>
            </a:r>
            <a:r>
              <a:rPr lang="de-DE" sz="2800"/>
              <a:t> Jage ihnen nach; denn du wirst sie gewiss einholen und wirst gewiss Rettung schaffen! 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230005723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A2F068C-0C5A-BD44-B501-8EFD80A44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7638769" cy="1256309"/>
          </a:xfrm>
        </p:spPr>
        <p:txBody>
          <a:bodyPr anchor="ctr">
            <a:noAutofit/>
          </a:bodyPr>
          <a:lstStyle/>
          <a:p>
            <a:pPr algn="ctr"/>
            <a:r>
              <a:rPr lang="de-DE" sz="5400" b="1"/>
              <a:t>FAZIT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A702E023-0B6A-A44D-821A-B721F6B33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0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 </a:t>
            </a:r>
            <a:r>
              <a:rPr lang="de-DE" sz="4000" b="0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Seid stark, und euer Herz fasse </a:t>
            </a:r>
            <a:r>
              <a:rPr lang="de-DE" sz="4000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Mut</a:t>
            </a:r>
            <a:r>
              <a:rPr lang="de-DE" sz="4000" b="0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, ihr alle, die ihr auf den HERRN harrt!  </a:t>
            </a:r>
          </a:p>
          <a:p>
            <a:pPr marL="0" indent="0">
              <a:buNone/>
            </a:pPr>
            <a:r>
              <a:rPr lang="de-DE" sz="4000">
                <a:solidFill>
                  <a:srgbClr val="2B2B2B"/>
                </a:solidFill>
                <a:latin typeface="PT Serif" panose="020A0603040505020204" pitchFamily="18" charset="0"/>
              </a:rPr>
              <a:t>		</a:t>
            </a:r>
            <a:r>
              <a:rPr lang="de-DE" sz="4000" b="0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                                Psalm 31,25</a:t>
            </a:r>
            <a:endParaRPr lang="de-DE" sz="4000"/>
          </a:p>
        </p:txBody>
      </p:sp>
    </p:spTree>
    <p:extLst>
      <p:ext uri="{BB962C8B-B14F-4D97-AF65-F5344CB8AC3E}">
        <p14:creationId xmlns:p14="http://schemas.microsoft.com/office/powerpoint/2010/main" val="1187362040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Persönliche Besinnung &amp; Gebetsdienst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sz="2400" b="1" dirty="0"/>
              <a:t>Was hat der Heilige Geist heute zu DIR geredet?</a:t>
            </a:r>
          </a:p>
          <a:p>
            <a:r>
              <a:rPr lang="de-DE" sz="2400" b="1" dirty="0"/>
              <a:t>Wie wirst Du damit umgehen?</a:t>
            </a:r>
          </a:p>
          <a:p>
            <a:pPr marL="0" indent="0">
              <a:buNone/>
            </a:pPr>
            <a:endParaRPr lang="de-DE" sz="2400" b="1" dirty="0"/>
          </a:p>
          <a:p>
            <a:r>
              <a:rPr lang="de-DE" sz="2400" b="1" dirty="0"/>
              <a:t>Wenn Du ein kurzes Segnungsgebet wünschst,</a:t>
            </a:r>
          </a:p>
          <a:p>
            <a:pPr marL="0" indent="0">
              <a:buNone/>
            </a:pPr>
            <a:r>
              <a:rPr lang="de-DE" sz="2400" b="1" dirty="0"/>
              <a:t>      dann komme dazu jetzt einfach nach vorne!</a:t>
            </a:r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r>
              <a:rPr lang="de-DE" sz="2400" dirty="0"/>
              <a:t>Du kannst auch nach dem Gottesdienst unsere Mitarbeiter </a:t>
            </a:r>
          </a:p>
          <a:p>
            <a:pPr marL="0" indent="0">
              <a:buNone/>
            </a:pPr>
            <a:r>
              <a:rPr lang="de-DE" sz="2400" dirty="0"/>
              <a:t>bezüglich eines Gesprächs mit Gebet ansprechen.</a:t>
            </a:r>
          </a:p>
        </p:txBody>
      </p:sp>
    </p:spTree>
    <p:extLst>
      <p:ext uri="{BB962C8B-B14F-4D97-AF65-F5344CB8AC3E}">
        <p14:creationId xmlns:p14="http://schemas.microsoft.com/office/powerpoint/2010/main" val="806564874"/>
      </p:ext>
    </p:extLst>
  </p:cSld>
  <p:clrMapOvr>
    <a:masterClrMapping/>
  </p:clrMapOvr>
  <p:transition spd="med">
    <p:pull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Fetzen">
  <a:themeElements>
    <a:clrScheme name="Fetz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etz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tz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TM03090434[[fn=Holzart]]</Template>
  <TotalTime>0</TotalTime>
  <Words>379</Words>
  <Application>Microsoft Office PowerPoint</Application>
  <PresentationFormat>Breitbild</PresentationFormat>
  <Paragraphs>32</Paragraphs>
  <Slides>10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10</vt:i4>
      </vt:variant>
    </vt:vector>
  </HeadingPairs>
  <TitlesOfParts>
    <vt:vector size="20" baseType="lpstr">
      <vt:lpstr>Arial</vt:lpstr>
      <vt:lpstr>Calibri</vt:lpstr>
      <vt:lpstr>Century Gothic</vt:lpstr>
      <vt:lpstr>PT Serif</vt:lpstr>
      <vt:lpstr>Rockwell</vt:lpstr>
      <vt:lpstr>Rockwell Condensed</vt:lpstr>
      <vt:lpstr>Wingdings</vt:lpstr>
      <vt:lpstr>Wingdings 3</vt:lpstr>
      <vt:lpstr>Holzart</vt:lpstr>
      <vt:lpstr>Fetzen</vt:lpstr>
      <vt:lpstr>PowerPoint-Präsentation</vt:lpstr>
      <vt:lpstr>PowerPoint-Präsentation</vt:lpstr>
      <vt:lpstr>Finde Ermutigung auf allen Ebenen</vt:lpstr>
      <vt:lpstr>Wie Mose: Gott &amp; Du – Ihr seid die Mehrheit</vt:lpstr>
      <vt:lpstr>Jonathans  Mut &amp; Hoffnung</vt:lpstr>
      <vt:lpstr>Esther nutze ihre Autorität</vt:lpstr>
      <vt:lpstr>Ermutige dich wie David und  sei wie er auch geleitet vom Herrn </vt:lpstr>
      <vt:lpstr>FAZIT</vt:lpstr>
      <vt:lpstr>Persönliche Besinnung &amp; Gebetsdienst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Roland Wieser</dc:creator>
  <cp:lastModifiedBy>Roland Wieser</cp:lastModifiedBy>
  <cp:revision>19</cp:revision>
  <cp:lastPrinted>2021-12-19T07:11:49Z</cp:lastPrinted>
  <dcterms:created xsi:type="dcterms:W3CDTF">2021-11-20T18:56:21Z</dcterms:created>
  <dcterms:modified xsi:type="dcterms:W3CDTF">2022-09-25T05:29:41Z</dcterms:modified>
</cp:coreProperties>
</file>